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12003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mettez en 2 groupes: pluriel et singulier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631" y="2557789"/>
            <a:ext cx="90991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je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7646" y="3231086"/>
            <a:ext cx="107944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tu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517844" y="2468143"/>
            <a:ext cx="13895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9917" y="3189728"/>
            <a:ext cx="18467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elle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7123" y="3243590"/>
            <a:ext cx="18467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nous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9600" y="3424444"/>
            <a:ext cx="18467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vous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7600" y="2486072"/>
            <a:ext cx="10085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87606" y="2486072"/>
            <a:ext cx="10085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elles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57581" y="2481590"/>
            <a:ext cx="10085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ils</a:t>
            </a:r>
            <a:endParaRPr lang="fr-FR" sz="2800" dirty="0">
              <a:latin typeface="Kristen ITC" pitchFamily="66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600492"/>
              </p:ext>
            </p:extLst>
          </p:nvPr>
        </p:nvGraphicFramePr>
        <p:xfrm>
          <a:off x="2696135" y="3983523"/>
          <a:ext cx="6127376" cy="2743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63688"/>
                <a:gridCol w="3063688"/>
              </a:tblGrid>
              <a:tr h="51227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Kristen ITC" pitchFamily="66" charset="0"/>
                        </a:rPr>
                        <a:t>PLURIEL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Kristen ITC" pitchFamily="66" charset="0"/>
                        </a:rPr>
                        <a:t>SINGULIER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/>
                </a:tc>
              </a:tr>
              <a:tr h="2044778">
                <a:tc>
                  <a:txBody>
                    <a:bodyPr/>
                    <a:lstStyle/>
                    <a:p>
                      <a:endParaRPr lang="en-US" sz="2800" dirty="0" smtClean="0"/>
                    </a:p>
                    <a:p>
                      <a:endParaRPr lang="en-US" sz="2800" dirty="0" smtClean="0"/>
                    </a:p>
                    <a:p>
                      <a:endParaRPr lang="en-US" sz="2800" dirty="0" smtClean="0"/>
                    </a:p>
                    <a:p>
                      <a:endParaRPr lang="en-US" sz="2800" dirty="0" smtClean="0"/>
                    </a:p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24</Words>
  <Application>Microsoft Office PowerPoint</Application>
  <PresentationFormat>On-screen Show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2011-09-14T23:22:57Z</dcterms:created>
  <dcterms:modified xsi:type="dcterms:W3CDTF">2011-10-04T11:39:34Z</dcterms:modified>
</cp:coreProperties>
</file>